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58" y="3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BA8E11-1486-3270-509D-A95EB6416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6693620-184B-CC20-0A59-C2D8F98EE0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7C8C75-E8A1-2096-C766-EB3987D62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DCCDB-E63D-4C75-9224-E26FE74E4271}" type="datetimeFigureOut">
              <a:rPr lang="de-DE" smtClean="0"/>
              <a:t>09.10.2025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64E9F65-D1C3-6A0C-DE40-198D282BC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C0AA19-4591-63E7-10D4-59F448DCF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F173-E932-4DA0-B51C-E02BACA971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0465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8894BD-7AF1-2A6D-9C1A-956259B67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B2C3E52-7FBA-26F2-82BC-1C4650D39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89B178-273C-3205-166C-57823212E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DCCDB-E63D-4C75-9224-E26FE74E4271}" type="datetimeFigureOut">
              <a:rPr lang="de-DE" smtClean="0"/>
              <a:t>09.10.2025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7A5918-A8FF-BA1F-B6C8-776A4B018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BB0B63D-8F55-A323-EB58-53232BFFE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F173-E932-4DA0-B51C-E02BACA971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55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E288062-F5FA-9A82-A239-CFC92414E0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FA81D81-94D6-B6B4-7931-BF2635DDC5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DB57A36-415D-6CE0-D240-D976346C3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DCCDB-E63D-4C75-9224-E26FE74E4271}" type="datetimeFigureOut">
              <a:rPr lang="de-DE" smtClean="0"/>
              <a:t>09.10.2025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37D1345-F9FB-5410-4187-8ED78EA35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F78CCC-6DA0-C77D-C337-F9824306A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F173-E932-4DA0-B51C-E02BACA971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595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3E0E63-7B76-8838-3AB0-8C4D27363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019ABE-FE2E-730D-3098-D0158D9D1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C681351-1314-B686-87FC-BB27CAEFC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DCCDB-E63D-4C75-9224-E26FE74E4271}" type="datetimeFigureOut">
              <a:rPr lang="de-DE" smtClean="0"/>
              <a:t>09.10.2025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E75DB9C-A15D-7DCA-3174-4C4E0F284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BDABF23-F7B7-B6E2-55AF-BA1E7DAEA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F173-E932-4DA0-B51C-E02BACA971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032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757BDE-D8C5-9EA1-F1AB-F25FCF581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7404AC8-B06D-BEEA-08CF-8D073C979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A67425E-5B0B-48D6-1DD2-B8952C9DE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DCCDB-E63D-4C75-9224-E26FE74E4271}" type="datetimeFigureOut">
              <a:rPr lang="de-DE" smtClean="0"/>
              <a:t>09.10.2025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F1E98E3-C926-D845-BD54-F97D836A8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BE139C3-79BC-B80B-ABAE-442DF0D27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F173-E932-4DA0-B51C-E02BACA971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0890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BFA0A3-8C39-7223-FDFF-2922AA863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6B8C8B-E58B-D9D3-25DC-F485563907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A9F0456-AB87-4884-A04E-E7F49D1DBB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5D35C07-F7F4-0AF8-F85C-C8B65849C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DCCDB-E63D-4C75-9224-E26FE74E4271}" type="datetimeFigureOut">
              <a:rPr lang="de-DE" smtClean="0"/>
              <a:t>09.10.2025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0102753-C717-608A-10B7-052F7CAE9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1570EF6-99AF-779A-2687-84AD5C2EC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F173-E932-4DA0-B51C-E02BACA971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3341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7D69C4-99AE-71BD-0DE7-4CDC76AD6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96DC48D-51B7-0FFB-506E-AE95FDDDE1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8A22ED1-1AC1-2D47-48C8-2F2FEE29E7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03D75C9-16B3-A889-43AA-79A7ADA8A9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C5792B9-F4A7-9E55-D64F-C049525F2E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17FFD37-D3BC-6AE7-62E2-645B7D94B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DCCDB-E63D-4C75-9224-E26FE74E4271}" type="datetimeFigureOut">
              <a:rPr lang="de-DE" smtClean="0"/>
              <a:t>09.10.2025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D922B5A-3A59-9AEA-7EBE-3784D0919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6D6E730-2B57-E2A1-810E-9ECB22919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F173-E932-4DA0-B51C-E02BACA971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1099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E7C23F-0FB7-62BF-9FEB-299E055AF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FC9A6EB-0F6F-C063-5CC1-F35EE68C9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DCCDB-E63D-4C75-9224-E26FE74E4271}" type="datetimeFigureOut">
              <a:rPr lang="de-DE" smtClean="0"/>
              <a:t>09.10.2025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84C7DB-64A9-05D1-0F79-761F9C9AF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977A92B-BE9C-04FD-B990-36CDBB674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F173-E932-4DA0-B51C-E02BACA971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7974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D6E5A17-7701-ABE3-D9AA-C64982D46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DCCDB-E63D-4C75-9224-E26FE74E4271}" type="datetimeFigureOut">
              <a:rPr lang="de-DE" smtClean="0"/>
              <a:t>09.10.2025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C012C4-ACEE-8CD6-3635-D9B01795A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59DCC14-E368-7673-B1CC-1C6BEBD20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F173-E932-4DA0-B51C-E02BACA971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6349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7932D3-16FD-6092-1B5B-FBA902840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FE1607-D31A-B4A1-01E3-1A0680AEB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F0E033C-0BDB-3162-8022-E9049CD614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E3FDF99-287C-12CB-0125-759F6555A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DCCDB-E63D-4C75-9224-E26FE74E4271}" type="datetimeFigureOut">
              <a:rPr lang="de-DE" smtClean="0"/>
              <a:t>09.10.2025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DEF242B-7BE7-B855-7D99-429DBB317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2A59A08-DD83-7BC6-A173-4CEE6027B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F173-E932-4DA0-B51C-E02BACA971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2424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2B8427-08AB-A000-C534-9BD6768DC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331A3FD-BA91-6CB5-A863-F5E5022279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D4DEB2-854E-DA05-279B-8AB08F5C2C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1E1CB73-7D64-D193-C4F2-EE7DD9F87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DCCDB-E63D-4C75-9224-E26FE74E4271}" type="datetimeFigureOut">
              <a:rPr lang="de-DE" smtClean="0"/>
              <a:t>09.10.2025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6E31F0F-C40A-1683-5AE1-DAAF4A8A5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3A1C427-5B15-8E39-C5A6-B432A2038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F173-E932-4DA0-B51C-E02BACA971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7837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5A824DD-B9DA-2ED7-DBAE-AA80BA9CA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EEF0B2-A5CF-A11F-D625-BF2077CCC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ED09A45-5884-CA0F-9534-923E6C47CF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6DCCDB-E63D-4C75-9224-E26FE74E4271}" type="datetimeFigureOut">
              <a:rPr lang="de-DE" smtClean="0"/>
              <a:t>09.10.2025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3B7160A-682A-CFEB-5442-009433FAF8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D29A295-FB12-78DE-7364-716E020BE9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80F173-E932-4DA0-B51C-E02BACA971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8292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Wand, Gebäude, Backstein, Bankautomat enthält.&#10;&#10;KI-generierte Inhalte können fehlerhaft sein.">
            <a:extLst>
              <a:ext uri="{FF2B5EF4-FFF2-40B4-BE49-F238E27FC236}">
                <a16:creationId xmlns:a16="http://schemas.microsoft.com/office/drawing/2014/main" id="{BA0B4046-446C-5A8C-F8D4-573884800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71" y="1520190"/>
            <a:ext cx="5090160" cy="3817620"/>
          </a:xfrm>
          <a:prstGeom prst="rect">
            <a:avLst/>
          </a:prstGeom>
        </p:spPr>
      </p:pic>
      <p:pic>
        <p:nvPicPr>
          <p:cNvPr id="7" name="Grafik 6" descr="Ein Bild, das Elektrische Leitungen, Stromversorgung, Messgerät, draußen enthält.&#10;&#10;KI-generierte Inhalte können fehlerhaft sein.">
            <a:extLst>
              <a:ext uri="{FF2B5EF4-FFF2-40B4-BE49-F238E27FC236}">
                <a16:creationId xmlns:a16="http://schemas.microsoft.com/office/drawing/2014/main" id="{62D9ADB8-1CBE-320C-C9A8-17A86A70ED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084" y="1520190"/>
            <a:ext cx="5719024" cy="381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959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Rückert, Dorthe</dc:creator>
  <cp:lastModifiedBy>Rückert, Dorthe</cp:lastModifiedBy>
  <cp:revision>1</cp:revision>
  <dcterms:created xsi:type="dcterms:W3CDTF">2025-10-09T07:58:45Z</dcterms:created>
  <dcterms:modified xsi:type="dcterms:W3CDTF">2025-10-09T07:59:54Z</dcterms:modified>
</cp:coreProperties>
</file>